
<file path=[Content_Types].xml><?xml version="1.0" encoding="utf-8"?>
<Types xmlns="http://schemas.openxmlformats.org/package/2006/content-types">
  <Default Extension="rels" ContentType="application/vnd.openxmlformats-package.relationships+xml"/>
  <Default Extension="png" ContentType="image/png"/>
  <Default Extension="xml" ContentType="application/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mc:PreserveAttributes="mv:*" mc:Ignorable="mv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presProps.xml" Type="http://schemas.openxmlformats.org/officeDocument/2006/relationships/presProps" Id="rId2"/><Relationship Target="theme/theme1.xml" Type="http://schemas.openxmlformats.org/officeDocument/2006/relationships/theme" Id="rId1"/><Relationship Target="slides/slide5.xml" Type="http://schemas.openxmlformats.org/officeDocument/2006/relationships/slide" Id="rId10"/><Relationship Target="slideMasters/slideMaster1.xml" Type="http://schemas.openxmlformats.org/officeDocument/2006/relationships/slideMaster" Id="rId4"/><Relationship Target="slides/slide6.xml" Type="http://schemas.openxmlformats.org/officeDocument/2006/relationships/slide" Id="rId11"/><Relationship Target="tableStyles.xml" Type="http://schemas.openxmlformats.org/officeDocument/2006/relationships/tableStyles" Id="rId3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2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685800" x="1143225"/>
            <a:ext cy="3429000" cx="4572225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3" name="Shape 7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4" name="Shape 74"/>
          <p:cNvSpPr/>
          <p:nvPr>
            <p:ph idx="2" type="sldImg"/>
          </p:nvPr>
        </p:nvSpPr>
        <p:spPr>
          <a:xfrm>
            <a:off y="685800" x="1143225"/>
            <a:ext cy="3429000" cx="4572225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75" name="Shape 7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9" name="Shape 7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0" name="Shape 80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81" name="Shape 8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6" name="Shape 8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7" name="Shape 87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88" name="Shape 8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6" name="Shape 9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7" name="Shape 97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98" name="Shape 9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04" name="Shape 10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5" name="Shape 105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06" name="Shape 10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12" name="Shape 11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3" name="Shape 113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14" name="Shape 11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7" name="Shape 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" name="Shape 8"/>
          <p:cNvSpPr/>
          <p:nvPr/>
        </p:nvSpPr>
        <p:spPr>
          <a:xfrm>
            <a:off y="1200150" x="0"/>
            <a:ext cy="2743199" cx="9144000"/>
          </a:xfrm>
          <a:prstGeom prst="rect">
            <a:avLst/>
          </a:prstGeom>
          <a:solidFill>
            <a:schemeClr val="dk1">
              <a:alpha val="20000"/>
            </a:scheme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grpSp>
        <p:nvGrpSpPr>
          <p:cNvPr id="9" name="Shape 9"/>
          <p:cNvGrpSpPr/>
          <p:nvPr/>
        </p:nvGrpSpPr>
        <p:grpSpPr>
          <a:xfrm>
            <a:off y="-1078" x="0"/>
            <a:ext cy="5144627" cx="1827407"/>
            <a:chOff y="-1438" x="0"/>
            <a:chExt cy="6859503" cx="798029"/>
          </a:xfrm>
        </p:grpSpPr>
        <p:sp>
          <p:nvSpPr>
            <p:cNvPr id="10" name="Shape 10"/>
            <p:cNvSpPr/>
            <p:nvPr/>
          </p:nvSpPr>
          <p:spPr>
            <a:xfrm>
              <a:off y="-1438" x="0"/>
              <a:ext cy="6858065" cx="798029"/>
            </a:xfrm>
            <a:custGeom>
              <a:pathLst>
                <a:path w="500332" extrusionOk="0" h="6875253">
                  <a:moveTo>
                    <a:pt y="0" x="0"/>
                  </a:moveTo>
                  <a:lnTo>
                    <a:pt y="0" x="500332"/>
                  </a:lnTo>
                  <a:lnTo>
                    <a:pt y="6875253" x="301925"/>
                  </a:lnTo>
                  <a:lnTo>
                    <a:pt y="6875253" x="0"/>
                  </a:lnTo>
                  <a:lnTo>
                    <a:pt y="0" x="0"/>
                  </a:ln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bIns="45700" rIns="91425" lIns="91425" tIns="45700" anchor="ctr" anchorCtr="0">
              <a:noAutofit/>
            </a:bodyPr>
            <a:lstStyle/>
            <a:p/>
          </p:txBody>
        </p:sp>
        <p:sp>
          <p:nvSpPr>
            <p:cNvPr id="11" name="Shape 11"/>
            <p:cNvSpPr/>
            <p:nvPr/>
          </p:nvSpPr>
          <p:spPr>
            <a:xfrm>
              <a:off y="0" x="0"/>
              <a:ext cy="6858065" cx="399014"/>
            </a:xfrm>
            <a:custGeom>
              <a:pathLst>
                <a:path w="500332" extrusionOk="0" h="6875253">
                  <a:moveTo>
                    <a:pt y="0" x="0"/>
                  </a:moveTo>
                  <a:lnTo>
                    <a:pt y="0" x="500332"/>
                  </a:lnTo>
                  <a:lnTo>
                    <a:pt y="6875253" x="301925"/>
                  </a:lnTo>
                  <a:lnTo>
                    <a:pt y="6875253" x="0"/>
                  </a:lnTo>
                  <a:lnTo>
                    <a:pt y="0" x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bIns="45700" rIns="91425" lIns="91425" tIns="45700" anchor="ctr" anchorCtr="0">
              <a:noAutofit/>
            </a:bodyPr>
            <a:lstStyle/>
            <a:p/>
          </p:txBody>
        </p:sp>
      </p:grpSp>
      <p:grpSp>
        <p:nvGrpSpPr>
          <p:cNvPr id="12" name="Shape 12"/>
          <p:cNvGrpSpPr/>
          <p:nvPr/>
        </p:nvGrpSpPr>
        <p:grpSpPr>
          <a:xfrm flipH="1">
            <a:off y="0" x="7316591"/>
            <a:ext cy="5144627" cx="1827407"/>
            <a:chOff y="-1438" x="0"/>
            <a:chExt cy="6859503" cx="798029"/>
          </a:xfrm>
        </p:grpSpPr>
        <p:sp>
          <p:nvSpPr>
            <p:cNvPr id="13" name="Shape 13"/>
            <p:cNvSpPr/>
            <p:nvPr/>
          </p:nvSpPr>
          <p:spPr>
            <a:xfrm>
              <a:off y="-1438" x="0"/>
              <a:ext cy="6858065" cx="798029"/>
            </a:xfrm>
            <a:custGeom>
              <a:pathLst>
                <a:path w="500332" extrusionOk="0" h="6875253">
                  <a:moveTo>
                    <a:pt y="0" x="0"/>
                  </a:moveTo>
                  <a:lnTo>
                    <a:pt y="0" x="500332"/>
                  </a:lnTo>
                  <a:lnTo>
                    <a:pt y="6875253" x="301925"/>
                  </a:lnTo>
                  <a:lnTo>
                    <a:pt y="6875253" x="0"/>
                  </a:lnTo>
                  <a:lnTo>
                    <a:pt y="0" x="0"/>
                  </a:ln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bIns="45700" rIns="91425" lIns="91425" tIns="45700" anchor="ctr" anchorCtr="0">
              <a:noAutofit/>
            </a:bodyPr>
            <a:lstStyle/>
            <a:p/>
          </p:txBody>
        </p:sp>
        <p:sp>
          <p:nvSpPr>
            <p:cNvPr id="14" name="Shape 14"/>
            <p:cNvSpPr/>
            <p:nvPr/>
          </p:nvSpPr>
          <p:spPr>
            <a:xfrm>
              <a:off y="0" x="0"/>
              <a:ext cy="6858065" cx="399014"/>
            </a:xfrm>
            <a:custGeom>
              <a:pathLst>
                <a:path w="500332" extrusionOk="0" h="6875253">
                  <a:moveTo>
                    <a:pt y="0" x="0"/>
                  </a:moveTo>
                  <a:lnTo>
                    <a:pt y="0" x="500332"/>
                  </a:lnTo>
                  <a:lnTo>
                    <a:pt y="6875253" x="301925"/>
                  </a:lnTo>
                  <a:lnTo>
                    <a:pt y="6875253" x="0"/>
                  </a:lnTo>
                  <a:lnTo>
                    <a:pt y="0" x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bIns="45700" rIns="91425" lIns="91425" tIns="45700" anchor="ctr" anchorCtr="0">
              <a:noAutofit/>
            </a:bodyPr>
            <a:lstStyle/>
            <a:p/>
          </p:txBody>
        </p:sp>
      </p:grpSp>
      <p:sp>
        <p:nvSpPr>
          <p:cNvPr id="15" name="Shape 15"/>
          <p:cNvSpPr txBox="1"/>
          <p:nvPr>
            <p:ph type="ctrTitle"/>
          </p:nvPr>
        </p:nvSpPr>
        <p:spPr>
          <a:xfrm>
            <a:off y="1568184" x="685800"/>
            <a:ext cy="1238099" cx="77724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algn="ctr" indent="304800">
              <a:buSzPct val="100000"/>
              <a:defRPr sz="4800"/>
            </a:lvl1pPr>
            <a:lvl2pPr algn="ctr" indent="304800">
              <a:buSzPct val="100000"/>
              <a:defRPr sz="4800"/>
            </a:lvl2pPr>
            <a:lvl3pPr algn="ctr" indent="304800">
              <a:buSzPct val="100000"/>
              <a:defRPr sz="4800"/>
            </a:lvl3pPr>
            <a:lvl4pPr algn="ctr" indent="304800">
              <a:buSzPct val="100000"/>
              <a:defRPr sz="4800"/>
            </a:lvl4pPr>
            <a:lvl5pPr algn="ctr" indent="304800">
              <a:buSzPct val="100000"/>
              <a:defRPr sz="4800"/>
            </a:lvl5pPr>
            <a:lvl6pPr algn="ctr" indent="304800">
              <a:buSzPct val="100000"/>
              <a:defRPr sz="4800"/>
            </a:lvl6pPr>
            <a:lvl7pPr algn="ctr" indent="304800">
              <a:buSzPct val="100000"/>
              <a:defRPr sz="4800"/>
            </a:lvl7pPr>
            <a:lvl8pPr algn="ctr" indent="304800">
              <a:buSzPct val="100000"/>
              <a:defRPr sz="4800"/>
            </a:lvl8pPr>
            <a:lvl9pPr algn="ctr" indent="304800">
              <a:buSzPct val="100000"/>
              <a:defRPr sz="4800"/>
            </a:lvl9pPr>
          </a:lstStyle>
          <a:p/>
        </p:txBody>
      </p:sp>
      <p:sp>
        <p:nvSpPr>
          <p:cNvPr id="16" name="Shape 16"/>
          <p:cNvSpPr txBox="1"/>
          <p:nvPr>
            <p:ph idx="1" type="subTitle"/>
          </p:nvPr>
        </p:nvSpPr>
        <p:spPr>
          <a:xfrm>
            <a:off y="2914650" x="685800"/>
            <a:ext cy="658500" cx="77724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 indent="152400" marL="0">
              <a:spcBef>
                <a:spcPts val="0"/>
              </a:spcBef>
              <a:buClr>
                <a:schemeClr val="lt2"/>
              </a:buClr>
              <a:buSzPct val="100000"/>
              <a:buNone/>
              <a:defRPr sz="2400">
                <a:solidFill>
                  <a:schemeClr val="lt2"/>
                </a:solidFill>
              </a:defRPr>
            </a:lvl1pPr>
            <a:lvl2pPr algn="ctr" indent="152400" marL="0">
              <a:spcBef>
                <a:spcPts val="0"/>
              </a:spcBef>
              <a:buClr>
                <a:schemeClr val="lt2"/>
              </a:buClr>
              <a:buNone/>
              <a:defRPr>
                <a:solidFill>
                  <a:schemeClr val="lt2"/>
                </a:solidFill>
              </a:defRPr>
            </a:lvl2pPr>
            <a:lvl3pPr algn="ctr" indent="152400" marL="0">
              <a:spcBef>
                <a:spcPts val="0"/>
              </a:spcBef>
              <a:buClr>
                <a:schemeClr val="lt2"/>
              </a:buClr>
              <a:buNone/>
              <a:defRPr>
                <a:solidFill>
                  <a:schemeClr val="lt2"/>
                </a:solidFill>
              </a:defRPr>
            </a:lvl3pPr>
            <a:lvl4pPr algn="ctr" indent="152400" marL="0">
              <a:spcBef>
                <a:spcPts val="0"/>
              </a:spcBef>
              <a:buClr>
                <a:schemeClr val="lt2"/>
              </a:buClr>
              <a:buSzPct val="100000"/>
              <a:buNone/>
              <a:defRPr sz="2400">
                <a:solidFill>
                  <a:schemeClr val="lt2"/>
                </a:solidFill>
              </a:defRPr>
            </a:lvl4pPr>
            <a:lvl5pPr algn="ctr" indent="152400" marL="0">
              <a:spcBef>
                <a:spcPts val="0"/>
              </a:spcBef>
              <a:buClr>
                <a:schemeClr val="lt2"/>
              </a:buClr>
              <a:buSzPct val="100000"/>
              <a:buNone/>
              <a:defRPr sz="2400">
                <a:solidFill>
                  <a:schemeClr val="lt2"/>
                </a:solidFill>
              </a:defRPr>
            </a:lvl5pPr>
            <a:lvl6pPr algn="ctr" indent="152400" marL="0">
              <a:spcBef>
                <a:spcPts val="0"/>
              </a:spcBef>
              <a:buClr>
                <a:schemeClr val="lt2"/>
              </a:buClr>
              <a:buSzPct val="100000"/>
              <a:buNone/>
              <a:defRPr sz="2400">
                <a:solidFill>
                  <a:schemeClr val="lt2"/>
                </a:solidFill>
              </a:defRPr>
            </a:lvl6pPr>
            <a:lvl7pPr algn="ctr" indent="152400" marL="0">
              <a:spcBef>
                <a:spcPts val="0"/>
              </a:spcBef>
              <a:buClr>
                <a:schemeClr val="lt2"/>
              </a:buClr>
              <a:buSzPct val="100000"/>
              <a:buNone/>
              <a:defRPr sz="2400">
                <a:solidFill>
                  <a:schemeClr val="lt2"/>
                </a:solidFill>
              </a:defRPr>
            </a:lvl7pPr>
            <a:lvl8pPr algn="ctr" indent="152400" marL="0">
              <a:spcBef>
                <a:spcPts val="0"/>
              </a:spcBef>
              <a:buClr>
                <a:schemeClr val="lt2"/>
              </a:buClr>
              <a:buSzPct val="100000"/>
              <a:buNone/>
              <a:defRPr sz="2400">
                <a:solidFill>
                  <a:schemeClr val="lt2"/>
                </a:solidFill>
              </a:defRPr>
            </a:lvl8pPr>
            <a:lvl9pPr algn="ctr" indent="152400" marL="0">
              <a:spcBef>
                <a:spcPts val="0"/>
              </a:spcBef>
              <a:buClr>
                <a:schemeClr val="lt2"/>
              </a:buClr>
              <a:buSzPct val="100000"/>
              <a:buNone/>
              <a:defRPr sz="2400">
                <a:solidFill>
                  <a:schemeClr val="lt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7" name="Shape 1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" name="Shape 18"/>
          <p:cNvSpPr/>
          <p:nvPr/>
        </p:nvSpPr>
        <p:spPr>
          <a:xfrm>
            <a:off y="-1078" x="0"/>
            <a:ext cy="1144199" cx="9144000"/>
          </a:xfrm>
          <a:prstGeom prst="rect">
            <a:avLst/>
          </a:prstGeom>
          <a:solidFill>
            <a:schemeClr val="dk2">
              <a:alpha val="20000"/>
            </a:scheme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grpSp>
        <p:nvGrpSpPr>
          <p:cNvPr id="19" name="Shape 19"/>
          <p:cNvGrpSpPr/>
          <p:nvPr/>
        </p:nvGrpSpPr>
        <p:grpSpPr>
          <a:xfrm>
            <a:off y="-1078" x="0"/>
            <a:ext cy="5144627" cx="649180"/>
            <a:chOff y="-1438" x="0"/>
            <a:chExt cy="6859503" cx="649180"/>
          </a:xfrm>
        </p:grpSpPr>
        <p:sp>
          <p:nvSpPr>
            <p:cNvPr id="20" name="Shape 20"/>
            <p:cNvSpPr/>
            <p:nvPr/>
          </p:nvSpPr>
          <p:spPr>
            <a:xfrm>
              <a:off y="-1438" x="0"/>
              <a:ext cy="6858065" cx="649180"/>
            </a:xfrm>
            <a:custGeom>
              <a:pathLst>
                <a:path w="500332" extrusionOk="0" h="6875253">
                  <a:moveTo>
                    <a:pt y="0" x="0"/>
                  </a:moveTo>
                  <a:lnTo>
                    <a:pt y="0" x="500332"/>
                  </a:lnTo>
                  <a:lnTo>
                    <a:pt y="6875253" x="301925"/>
                  </a:lnTo>
                  <a:lnTo>
                    <a:pt y="6875253" x="0"/>
                  </a:lnTo>
                  <a:lnTo>
                    <a:pt y="0" x="0"/>
                  </a:lnTo>
                  <a:close/>
                </a:path>
              </a:pathLst>
            </a:custGeom>
            <a:solidFill>
              <a:srgbClr val="5A6378">
                <a:alpha val="9803"/>
              </a:srgbClr>
            </a:solidFill>
            <a:ln>
              <a:noFill/>
            </a:ln>
          </p:spPr>
          <p:txBody>
            <a:bodyPr bIns="45700" rIns="91425" lIns="91425" tIns="45700" anchor="ctr" anchorCtr="0">
              <a:noAutofit/>
            </a:bodyPr>
            <a:lstStyle/>
            <a:p/>
          </p:txBody>
        </p:sp>
        <p:sp>
          <p:nvSpPr>
            <p:cNvPr id="21" name="Shape 21"/>
            <p:cNvSpPr/>
            <p:nvPr/>
          </p:nvSpPr>
          <p:spPr>
            <a:xfrm>
              <a:off y="0" x="0"/>
              <a:ext cy="6858065" cx="500331"/>
            </a:xfrm>
            <a:custGeom>
              <a:pathLst>
                <a:path w="500332" extrusionOk="0" h="6875253">
                  <a:moveTo>
                    <a:pt y="0" x="0"/>
                  </a:moveTo>
                  <a:lnTo>
                    <a:pt y="0" x="500332"/>
                  </a:lnTo>
                  <a:lnTo>
                    <a:pt y="6875253" x="301925"/>
                  </a:lnTo>
                  <a:lnTo>
                    <a:pt y="6875253" x="0"/>
                  </a:lnTo>
                  <a:lnTo>
                    <a:pt y="0" x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bIns="45700" rIns="91425" lIns="91425" tIns="45700" anchor="ctr" anchorCtr="0">
              <a:noAutofit/>
            </a:bodyPr>
            <a:lstStyle/>
            <a:p/>
          </p:txBody>
        </p:sp>
      </p:grpSp>
      <p:grpSp>
        <p:nvGrpSpPr>
          <p:cNvPr id="22" name="Shape 22"/>
          <p:cNvGrpSpPr/>
          <p:nvPr/>
        </p:nvGrpSpPr>
        <p:grpSpPr>
          <a:xfrm flipH="1">
            <a:off y="0" x="8494493"/>
            <a:ext cy="5144627" cx="649180"/>
            <a:chOff y="-1438" x="0"/>
            <a:chExt cy="6859503" cx="649180"/>
          </a:xfrm>
        </p:grpSpPr>
        <p:sp>
          <p:nvSpPr>
            <p:cNvPr id="23" name="Shape 23"/>
            <p:cNvSpPr/>
            <p:nvPr/>
          </p:nvSpPr>
          <p:spPr>
            <a:xfrm>
              <a:off y="-1438" x="0"/>
              <a:ext cy="6858065" cx="649180"/>
            </a:xfrm>
            <a:custGeom>
              <a:pathLst>
                <a:path w="500332" extrusionOk="0" h="6875253">
                  <a:moveTo>
                    <a:pt y="0" x="0"/>
                  </a:moveTo>
                  <a:lnTo>
                    <a:pt y="0" x="500332"/>
                  </a:lnTo>
                  <a:lnTo>
                    <a:pt y="6875253" x="301925"/>
                  </a:lnTo>
                  <a:lnTo>
                    <a:pt y="6875253" x="0"/>
                  </a:lnTo>
                  <a:lnTo>
                    <a:pt y="0" x="0"/>
                  </a:lnTo>
                  <a:close/>
                </a:path>
              </a:pathLst>
            </a:custGeom>
            <a:solidFill>
              <a:srgbClr val="5A6378">
                <a:alpha val="9803"/>
              </a:srgbClr>
            </a:solidFill>
            <a:ln>
              <a:noFill/>
            </a:ln>
          </p:spPr>
          <p:txBody>
            <a:bodyPr bIns="45700" rIns="91425" lIns="91425" tIns="45700" anchor="ctr" anchorCtr="0">
              <a:noAutofit/>
            </a:bodyPr>
            <a:lstStyle/>
            <a:p/>
          </p:txBody>
        </p:sp>
        <p:sp>
          <p:nvSpPr>
            <p:cNvPr id="24" name="Shape 24"/>
            <p:cNvSpPr/>
            <p:nvPr/>
          </p:nvSpPr>
          <p:spPr>
            <a:xfrm>
              <a:off y="0" x="0"/>
              <a:ext cy="6858065" cx="500331"/>
            </a:xfrm>
            <a:custGeom>
              <a:pathLst>
                <a:path w="500332" extrusionOk="0" h="6875253">
                  <a:moveTo>
                    <a:pt y="0" x="0"/>
                  </a:moveTo>
                  <a:lnTo>
                    <a:pt y="0" x="500332"/>
                  </a:lnTo>
                  <a:lnTo>
                    <a:pt y="6875253" x="301925"/>
                  </a:lnTo>
                  <a:lnTo>
                    <a:pt y="6875253" x="0"/>
                  </a:lnTo>
                  <a:lnTo>
                    <a:pt y="0" x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bIns="45700" rIns="91425" lIns="91425" tIns="45700" anchor="ctr" anchorCtr="0">
              <a:noAutofit/>
            </a:bodyPr>
            <a:lstStyle/>
            <a:p/>
          </p:txBody>
        </p:sp>
      </p:grpSp>
      <p:sp>
        <p:nvSpPr>
          <p:cNvPr id="25" name="Shape 25"/>
          <p:cNvSpPr/>
          <p:nvPr/>
        </p:nvSpPr>
        <p:spPr>
          <a:xfrm>
            <a:off y="4743450" x="0"/>
            <a:ext cy="401099" cx="9144000"/>
          </a:xfrm>
          <a:prstGeom prst="rect">
            <a:avLst/>
          </a:prstGeom>
          <a:solidFill>
            <a:schemeClr val="dk1">
              <a:alpha val="14901"/>
            </a:scheme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sp>
        <p:nvSpPr>
          <p:cNvPr id="26" name="Shape 26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8" name="Shape 2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9" name="Shape 29"/>
          <p:cNvSpPr/>
          <p:nvPr/>
        </p:nvSpPr>
        <p:spPr>
          <a:xfrm>
            <a:off y="-1078" x="0"/>
            <a:ext cy="1144199" cx="9144000"/>
          </a:xfrm>
          <a:prstGeom prst="rect">
            <a:avLst/>
          </a:prstGeom>
          <a:solidFill>
            <a:schemeClr val="dk2">
              <a:alpha val="20000"/>
            </a:scheme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grpSp>
        <p:nvGrpSpPr>
          <p:cNvPr id="30" name="Shape 30"/>
          <p:cNvGrpSpPr/>
          <p:nvPr/>
        </p:nvGrpSpPr>
        <p:grpSpPr>
          <a:xfrm>
            <a:off y="-1078" x="0"/>
            <a:ext cy="5144627" cx="649180"/>
            <a:chOff y="-1438" x="0"/>
            <a:chExt cy="6859503" cx="649180"/>
          </a:xfrm>
        </p:grpSpPr>
        <p:sp>
          <p:nvSpPr>
            <p:cNvPr id="31" name="Shape 31"/>
            <p:cNvSpPr/>
            <p:nvPr/>
          </p:nvSpPr>
          <p:spPr>
            <a:xfrm>
              <a:off y="-1438" x="0"/>
              <a:ext cy="6858065" cx="649180"/>
            </a:xfrm>
            <a:custGeom>
              <a:pathLst>
                <a:path w="500332" extrusionOk="0" h="6875253">
                  <a:moveTo>
                    <a:pt y="0" x="0"/>
                  </a:moveTo>
                  <a:lnTo>
                    <a:pt y="0" x="500332"/>
                  </a:lnTo>
                  <a:lnTo>
                    <a:pt y="6875253" x="301925"/>
                  </a:lnTo>
                  <a:lnTo>
                    <a:pt y="6875253" x="0"/>
                  </a:lnTo>
                  <a:lnTo>
                    <a:pt y="0" x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bIns="45700" rIns="91425" lIns="91425" tIns="45700" anchor="ctr" anchorCtr="0">
              <a:noAutofit/>
            </a:bodyPr>
            <a:lstStyle/>
            <a:p/>
          </p:txBody>
        </p:sp>
        <p:sp>
          <p:nvSpPr>
            <p:cNvPr id="32" name="Shape 32"/>
            <p:cNvSpPr/>
            <p:nvPr/>
          </p:nvSpPr>
          <p:spPr>
            <a:xfrm>
              <a:off y="0" x="0"/>
              <a:ext cy="6858065" cx="500331"/>
            </a:xfrm>
            <a:custGeom>
              <a:pathLst>
                <a:path w="500332" extrusionOk="0" h="6875253">
                  <a:moveTo>
                    <a:pt y="0" x="0"/>
                  </a:moveTo>
                  <a:lnTo>
                    <a:pt y="0" x="500332"/>
                  </a:lnTo>
                  <a:lnTo>
                    <a:pt y="6875253" x="301925"/>
                  </a:lnTo>
                  <a:lnTo>
                    <a:pt y="6875253" x="0"/>
                  </a:lnTo>
                  <a:lnTo>
                    <a:pt y="0" x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bIns="45700" rIns="91425" lIns="91425" tIns="45700" anchor="ctr" anchorCtr="0">
              <a:noAutofit/>
            </a:bodyPr>
            <a:lstStyle/>
            <a:p/>
          </p:txBody>
        </p:sp>
      </p:grpSp>
      <p:grpSp>
        <p:nvGrpSpPr>
          <p:cNvPr id="33" name="Shape 33"/>
          <p:cNvGrpSpPr/>
          <p:nvPr/>
        </p:nvGrpSpPr>
        <p:grpSpPr>
          <a:xfrm flipH="1">
            <a:off y="0" x="8494493"/>
            <a:ext cy="5144627" cx="649180"/>
            <a:chOff y="-1438" x="0"/>
            <a:chExt cy="6859503" cx="649180"/>
          </a:xfrm>
        </p:grpSpPr>
        <p:sp>
          <p:nvSpPr>
            <p:cNvPr id="34" name="Shape 34"/>
            <p:cNvSpPr/>
            <p:nvPr/>
          </p:nvSpPr>
          <p:spPr>
            <a:xfrm>
              <a:off y="-1438" x="0"/>
              <a:ext cy="6858065" cx="649180"/>
            </a:xfrm>
            <a:custGeom>
              <a:pathLst>
                <a:path w="500332" extrusionOk="0" h="6875253">
                  <a:moveTo>
                    <a:pt y="0" x="0"/>
                  </a:moveTo>
                  <a:lnTo>
                    <a:pt y="0" x="500332"/>
                  </a:lnTo>
                  <a:lnTo>
                    <a:pt y="6875253" x="301925"/>
                  </a:lnTo>
                  <a:lnTo>
                    <a:pt y="6875253" x="0"/>
                  </a:lnTo>
                  <a:lnTo>
                    <a:pt y="0" x="0"/>
                  </a:lnTo>
                  <a:close/>
                </a:path>
              </a:pathLst>
            </a:custGeom>
            <a:solidFill>
              <a:srgbClr val="5A6378">
                <a:alpha val="9803"/>
              </a:srgbClr>
            </a:solidFill>
            <a:ln>
              <a:noFill/>
            </a:ln>
          </p:spPr>
          <p:txBody>
            <a:bodyPr bIns="45700" rIns="91425" lIns="91425" tIns="45700" anchor="ctr" anchorCtr="0">
              <a:noAutofit/>
            </a:bodyPr>
            <a:lstStyle/>
            <a:p/>
          </p:txBody>
        </p:sp>
        <p:sp>
          <p:nvSpPr>
            <p:cNvPr id="35" name="Shape 35"/>
            <p:cNvSpPr/>
            <p:nvPr/>
          </p:nvSpPr>
          <p:spPr>
            <a:xfrm>
              <a:off y="0" x="0"/>
              <a:ext cy="6858065" cx="500331"/>
            </a:xfrm>
            <a:custGeom>
              <a:pathLst>
                <a:path w="500332" extrusionOk="0" h="6875253">
                  <a:moveTo>
                    <a:pt y="0" x="0"/>
                  </a:moveTo>
                  <a:lnTo>
                    <a:pt y="0" x="500332"/>
                  </a:lnTo>
                  <a:lnTo>
                    <a:pt y="6875253" x="301925"/>
                  </a:lnTo>
                  <a:lnTo>
                    <a:pt y="6875253" x="0"/>
                  </a:lnTo>
                  <a:lnTo>
                    <a:pt y="0" x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bIns="45700" rIns="91425" lIns="91425" tIns="45700" anchor="ctr" anchorCtr="0">
              <a:noAutofit/>
            </a:bodyPr>
            <a:lstStyle/>
            <a:p/>
          </p:txBody>
        </p:sp>
      </p:grpSp>
      <p:sp>
        <p:nvSpPr>
          <p:cNvPr id="36" name="Shape 36"/>
          <p:cNvSpPr/>
          <p:nvPr/>
        </p:nvSpPr>
        <p:spPr>
          <a:xfrm>
            <a:off y="4743450" x="0"/>
            <a:ext cy="401099" cx="9144000"/>
          </a:xfrm>
          <a:prstGeom prst="rect">
            <a:avLst/>
          </a:prstGeom>
          <a:solidFill>
            <a:schemeClr val="dk1">
              <a:alpha val="14901"/>
            </a:scheme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id="38" name="Shape 38"/>
          <p:cNvSpPr txBox="1"/>
          <p:nvPr>
            <p:ph idx="1" type="body"/>
          </p:nvPr>
        </p:nvSpPr>
        <p:spPr>
          <a:xfrm>
            <a:off y="1200150" x="457200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y="1200150" x="4692273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0" name="Shape 4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1" name="Shape 41"/>
          <p:cNvSpPr/>
          <p:nvPr/>
        </p:nvSpPr>
        <p:spPr>
          <a:xfrm>
            <a:off y="-1078" x="0"/>
            <a:ext cy="1144199" cx="9144000"/>
          </a:xfrm>
          <a:prstGeom prst="rect">
            <a:avLst/>
          </a:prstGeom>
          <a:solidFill>
            <a:schemeClr val="dk2">
              <a:alpha val="20000"/>
            </a:scheme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grpSp>
        <p:nvGrpSpPr>
          <p:cNvPr id="42" name="Shape 42"/>
          <p:cNvGrpSpPr/>
          <p:nvPr/>
        </p:nvGrpSpPr>
        <p:grpSpPr>
          <a:xfrm>
            <a:off y="-1078" x="0"/>
            <a:ext cy="5144627" cx="649180"/>
            <a:chOff y="-1438" x="0"/>
            <a:chExt cy="6859503" cx="649180"/>
          </a:xfrm>
        </p:grpSpPr>
        <p:sp>
          <p:nvSpPr>
            <p:cNvPr id="43" name="Shape 43"/>
            <p:cNvSpPr/>
            <p:nvPr/>
          </p:nvSpPr>
          <p:spPr>
            <a:xfrm>
              <a:off y="-1438" x="0"/>
              <a:ext cy="6858065" cx="649180"/>
            </a:xfrm>
            <a:custGeom>
              <a:pathLst>
                <a:path w="500332" extrusionOk="0" h="6875253">
                  <a:moveTo>
                    <a:pt y="0" x="0"/>
                  </a:moveTo>
                  <a:lnTo>
                    <a:pt y="0" x="500332"/>
                  </a:lnTo>
                  <a:lnTo>
                    <a:pt y="6875253" x="301925"/>
                  </a:lnTo>
                  <a:lnTo>
                    <a:pt y="6875253" x="0"/>
                  </a:lnTo>
                  <a:lnTo>
                    <a:pt y="0" x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bIns="45700" rIns="91425" lIns="91425" tIns="45700" anchor="ctr" anchorCtr="0">
              <a:noAutofit/>
            </a:bodyPr>
            <a:lstStyle/>
            <a:p/>
          </p:txBody>
        </p:sp>
        <p:sp>
          <p:nvSpPr>
            <p:cNvPr id="44" name="Shape 44"/>
            <p:cNvSpPr/>
            <p:nvPr/>
          </p:nvSpPr>
          <p:spPr>
            <a:xfrm>
              <a:off y="0" x="0"/>
              <a:ext cy="6858065" cx="500331"/>
            </a:xfrm>
            <a:custGeom>
              <a:pathLst>
                <a:path w="500332" extrusionOk="0" h="6875253">
                  <a:moveTo>
                    <a:pt y="0" x="0"/>
                  </a:moveTo>
                  <a:lnTo>
                    <a:pt y="0" x="500332"/>
                  </a:lnTo>
                  <a:lnTo>
                    <a:pt y="6875253" x="301925"/>
                  </a:lnTo>
                  <a:lnTo>
                    <a:pt y="6875253" x="0"/>
                  </a:lnTo>
                  <a:lnTo>
                    <a:pt y="0" x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bIns="45700" rIns="91425" lIns="91425" tIns="45700" anchor="ctr" anchorCtr="0">
              <a:noAutofit/>
            </a:bodyPr>
            <a:lstStyle/>
            <a:p/>
          </p:txBody>
        </p:sp>
      </p:grpSp>
      <p:grpSp>
        <p:nvGrpSpPr>
          <p:cNvPr id="45" name="Shape 45"/>
          <p:cNvGrpSpPr/>
          <p:nvPr/>
        </p:nvGrpSpPr>
        <p:grpSpPr>
          <a:xfrm flipH="1">
            <a:off y="0" x="8494493"/>
            <a:ext cy="5144627" cx="649180"/>
            <a:chOff y="-1438" x="0"/>
            <a:chExt cy="6859503" cx="649180"/>
          </a:xfrm>
        </p:grpSpPr>
        <p:sp>
          <p:nvSpPr>
            <p:cNvPr id="46" name="Shape 46"/>
            <p:cNvSpPr/>
            <p:nvPr/>
          </p:nvSpPr>
          <p:spPr>
            <a:xfrm>
              <a:off y="-1438" x="0"/>
              <a:ext cy="6858065" cx="649180"/>
            </a:xfrm>
            <a:custGeom>
              <a:pathLst>
                <a:path w="500332" extrusionOk="0" h="6875253">
                  <a:moveTo>
                    <a:pt y="0" x="0"/>
                  </a:moveTo>
                  <a:lnTo>
                    <a:pt y="0" x="500332"/>
                  </a:lnTo>
                  <a:lnTo>
                    <a:pt y="6875253" x="301925"/>
                  </a:lnTo>
                  <a:lnTo>
                    <a:pt y="6875253" x="0"/>
                  </a:lnTo>
                  <a:lnTo>
                    <a:pt y="0" x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bIns="45700" rIns="91425" lIns="91425" tIns="45700" anchor="ctr" anchorCtr="0">
              <a:noAutofit/>
            </a:bodyPr>
            <a:lstStyle/>
            <a:p/>
          </p:txBody>
        </p:sp>
        <p:sp>
          <p:nvSpPr>
            <p:cNvPr id="47" name="Shape 47"/>
            <p:cNvSpPr/>
            <p:nvPr/>
          </p:nvSpPr>
          <p:spPr>
            <a:xfrm>
              <a:off y="0" x="0"/>
              <a:ext cy="6858065" cx="500331"/>
            </a:xfrm>
            <a:custGeom>
              <a:pathLst>
                <a:path w="500332" extrusionOk="0" h="6875253">
                  <a:moveTo>
                    <a:pt y="0" x="0"/>
                  </a:moveTo>
                  <a:lnTo>
                    <a:pt y="0" x="500332"/>
                  </a:lnTo>
                  <a:lnTo>
                    <a:pt y="6875253" x="301925"/>
                  </a:lnTo>
                  <a:lnTo>
                    <a:pt y="6875253" x="0"/>
                  </a:lnTo>
                  <a:lnTo>
                    <a:pt y="0" x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bIns="45700" rIns="91425" lIns="91425" tIns="45700" anchor="ctr" anchorCtr="0">
              <a:noAutofit/>
            </a:bodyPr>
            <a:lstStyle/>
            <a:p/>
          </p:txBody>
        </p:sp>
      </p:grpSp>
      <p:sp>
        <p:nvSpPr>
          <p:cNvPr id="48" name="Shape 48"/>
          <p:cNvSpPr/>
          <p:nvPr/>
        </p:nvSpPr>
        <p:spPr>
          <a:xfrm>
            <a:off y="4743450" x="0"/>
            <a:ext cy="401099" cx="9144000"/>
          </a:xfrm>
          <a:prstGeom prst="rect">
            <a:avLst/>
          </a:prstGeom>
          <a:solidFill>
            <a:schemeClr val="dk1">
              <a:alpha val="14901"/>
            </a:scheme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sp>
        <p:nvSpPr>
          <p:cNvPr id="49" name="Shape 4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50" name="Shape 5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1" name="Shape 51"/>
          <p:cNvSpPr/>
          <p:nvPr/>
        </p:nvSpPr>
        <p:spPr>
          <a:xfrm>
            <a:off y="-1078" x="0"/>
            <a:ext cy="1144199" cx="9144000"/>
          </a:xfrm>
          <a:prstGeom prst="rect">
            <a:avLst/>
          </a:prstGeom>
          <a:solidFill>
            <a:schemeClr val="dk2">
              <a:alpha val="20000"/>
            </a:scheme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grpSp>
        <p:nvGrpSpPr>
          <p:cNvPr id="52" name="Shape 52"/>
          <p:cNvGrpSpPr/>
          <p:nvPr/>
        </p:nvGrpSpPr>
        <p:grpSpPr>
          <a:xfrm>
            <a:off y="-1078" x="0"/>
            <a:ext cy="5144627" cx="649180"/>
            <a:chOff y="-1438" x="0"/>
            <a:chExt cy="6859503" cx="649180"/>
          </a:xfrm>
        </p:grpSpPr>
        <p:sp>
          <p:nvSpPr>
            <p:cNvPr id="53" name="Shape 53"/>
            <p:cNvSpPr/>
            <p:nvPr/>
          </p:nvSpPr>
          <p:spPr>
            <a:xfrm>
              <a:off y="-1438" x="0"/>
              <a:ext cy="6858065" cx="649180"/>
            </a:xfrm>
            <a:custGeom>
              <a:pathLst>
                <a:path w="500332" extrusionOk="0" h="6875253">
                  <a:moveTo>
                    <a:pt y="0" x="0"/>
                  </a:moveTo>
                  <a:lnTo>
                    <a:pt y="0" x="500332"/>
                  </a:lnTo>
                  <a:lnTo>
                    <a:pt y="6875253" x="301925"/>
                  </a:lnTo>
                  <a:lnTo>
                    <a:pt y="6875253" x="0"/>
                  </a:lnTo>
                  <a:lnTo>
                    <a:pt y="0" x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bIns="45700" rIns="91425" lIns="91425" tIns="45700" anchor="ctr" anchorCtr="0">
              <a:noAutofit/>
            </a:bodyPr>
            <a:lstStyle/>
            <a:p/>
          </p:txBody>
        </p:sp>
        <p:sp>
          <p:nvSpPr>
            <p:cNvPr id="54" name="Shape 54"/>
            <p:cNvSpPr/>
            <p:nvPr/>
          </p:nvSpPr>
          <p:spPr>
            <a:xfrm>
              <a:off y="0" x="0"/>
              <a:ext cy="6858065" cx="500331"/>
            </a:xfrm>
            <a:custGeom>
              <a:pathLst>
                <a:path w="500332" extrusionOk="0" h="6875253">
                  <a:moveTo>
                    <a:pt y="0" x="0"/>
                  </a:moveTo>
                  <a:lnTo>
                    <a:pt y="0" x="500332"/>
                  </a:lnTo>
                  <a:lnTo>
                    <a:pt y="6875253" x="301925"/>
                  </a:lnTo>
                  <a:lnTo>
                    <a:pt y="6875253" x="0"/>
                  </a:lnTo>
                  <a:lnTo>
                    <a:pt y="0" x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bIns="45700" rIns="91425" lIns="91425" tIns="45700" anchor="ctr" anchorCtr="0">
              <a:noAutofit/>
            </a:bodyPr>
            <a:lstStyle/>
            <a:p/>
          </p:txBody>
        </p:sp>
      </p:grpSp>
      <p:grpSp>
        <p:nvGrpSpPr>
          <p:cNvPr id="55" name="Shape 55"/>
          <p:cNvGrpSpPr/>
          <p:nvPr/>
        </p:nvGrpSpPr>
        <p:grpSpPr>
          <a:xfrm flipH="1">
            <a:off y="0" x="8494493"/>
            <a:ext cy="5144627" cx="649180"/>
            <a:chOff y="-1438" x="0"/>
            <a:chExt cy="6859503" cx="649180"/>
          </a:xfrm>
        </p:grpSpPr>
        <p:sp>
          <p:nvSpPr>
            <p:cNvPr id="56" name="Shape 56"/>
            <p:cNvSpPr/>
            <p:nvPr/>
          </p:nvSpPr>
          <p:spPr>
            <a:xfrm>
              <a:off y="-1438" x="0"/>
              <a:ext cy="6858065" cx="649180"/>
            </a:xfrm>
            <a:custGeom>
              <a:pathLst>
                <a:path w="500332" extrusionOk="0" h="6875253">
                  <a:moveTo>
                    <a:pt y="0" x="0"/>
                  </a:moveTo>
                  <a:lnTo>
                    <a:pt y="0" x="500332"/>
                  </a:lnTo>
                  <a:lnTo>
                    <a:pt y="6875253" x="301925"/>
                  </a:lnTo>
                  <a:lnTo>
                    <a:pt y="6875253" x="0"/>
                  </a:lnTo>
                  <a:lnTo>
                    <a:pt y="0" x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bIns="45700" rIns="91425" lIns="91425" tIns="45700" anchor="ctr" anchorCtr="0">
              <a:noAutofit/>
            </a:bodyPr>
            <a:lstStyle/>
            <a:p/>
          </p:txBody>
        </p:sp>
        <p:sp>
          <p:nvSpPr>
            <p:cNvPr id="57" name="Shape 57"/>
            <p:cNvSpPr/>
            <p:nvPr/>
          </p:nvSpPr>
          <p:spPr>
            <a:xfrm>
              <a:off y="0" x="0"/>
              <a:ext cy="6858065" cx="500331"/>
            </a:xfrm>
            <a:custGeom>
              <a:pathLst>
                <a:path w="500332" extrusionOk="0" h="6875253">
                  <a:moveTo>
                    <a:pt y="0" x="0"/>
                  </a:moveTo>
                  <a:lnTo>
                    <a:pt y="0" x="500332"/>
                  </a:lnTo>
                  <a:lnTo>
                    <a:pt y="6875253" x="301925"/>
                  </a:lnTo>
                  <a:lnTo>
                    <a:pt y="6875253" x="0"/>
                  </a:lnTo>
                  <a:lnTo>
                    <a:pt y="0" x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bIns="45700" rIns="91425" lIns="91425" tIns="45700" anchor="ctr" anchorCtr="0">
              <a:noAutofit/>
            </a:bodyPr>
            <a:lstStyle/>
            <a:p/>
          </p:txBody>
        </p:sp>
      </p:grpSp>
      <p:sp>
        <p:nvSpPr>
          <p:cNvPr id="58" name="Shape 58"/>
          <p:cNvSpPr/>
          <p:nvPr/>
        </p:nvSpPr>
        <p:spPr>
          <a:xfrm>
            <a:off y="4743450" x="0"/>
            <a:ext cy="401099" cx="9144000"/>
          </a:xfrm>
          <a:prstGeom prst="rect">
            <a:avLst/>
          </a:prstGeom>
          <a:solidFill>
            <a:schemeClr val="dk1">
              <a:alpha val="14901"/>
            </a:scheme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y="4406309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 indent="-171450" marL="285750">
              <a:spcBef>
                <a:spcPts val="0"/>
              </a:spcBef>
              <a:buClr>
                <a:schemeClr val="lt2"/>
              </a:buClr>
              <a:buSzPct val="100000"/>
              <a:buNone/>
              <a:defRPr sz="1800">
                <a:solidFill>
                  <a:schemeClr val="lt2"/>
                </a:solidFill>
              </a:defRPr>
            </a:lvl1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60" name="Shape 6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1" name="Shape 61"/>
          <p:cNvSpPr/>
          <p:nvPr/>
        </p:nvSpPr>
        <p:spPr>
          <a:xfrm>
            <a:off y="-1078" x="0"/>
            <a:ext cy="1144199" cx="9144000"/>
          </a:xfrm>
          <a:prstGeom prst="rect">
            <a:avLst/>
          </a:prstGeom>
          <a:solidFill>
            <a:schemeClr val="dk2">
              <a:alpha val="20000"/>
            </a:scheme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grpSp>
        <p:nvGrpSpPr>
          <p:cNvPr id="62" name="Shape 62"/>
          <p:cNvGrpSpPr/>
          <p:nvPr/>
        </p:nvGrpSpPr>
        <p:grpSpPr>
          <a:xfrm>
            <a:off y="-1078" x="0"/>
            <a:ext cy="5144627" cx="649180"/>
            <a:chOff y="-1438" x="0"/>
            <a:chExt cy="6859503" cx="649180"/>
          </a:xfrm>
        </p:grpSpPr>
        <p:sp>
          <p:nvSpPr>
            <p:cNvPr id="63" name="Shape 63"/>
            <p:cNvSpPr/>
            <p:nvPr/>
          </p:nvSpPr>
          <p:spPr>
            <a:xfrm>
              <a:off y="-1438" x="0"/>
              <a:ext cy="6858065" cx="649180"/>
            </a:xfrm>
            <a:custGeom>
              <a:pathLst>
                <a:path w="500332" extrusionOk="0" h="6875253">
                  <a:moveTo>
                    <a:pt y="0" x="0"/>
                  </a:moveTo>
                  <a:lnTo>
                    <a:pt y="0" x="500332"/>
                  </a:lnTo>
                  <a:lnTo>
                    <a:pt y="6875253" x="301925"/>
                  </a:lnTo>
                  <a:lnTo>
                    <a:pt y="6875253" x="0"/>
                  </a:lnTo>
                  <a:lnTo>
                    <a:pt y="0" x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bIns="45700" rIns="91425" lIns="91425" tIns="45700" anchor="ctr" anchorCtr="0">
              <a:noAutofit/>
            </a:bodyPr>
            <a:lstStyle/>
            <a:p/>
          </p:txBody>
        </p:sp>
        <p:sp>
          <p:nvSpPr>
            <p:cNvPr id="64" name="Shape 64"/>
            <p:cNvSpPr/>
            <p:nvPr/>
          </p:nvSpPr>
          <p:spPr>
            <a:xfrm>
              <a:off y="0" x="0"/>
              <a:ext cy="6858065" cx="500331"/>
            </a:xfrm>
            <a:custGeom>
              <a:pathLst>
                <a:path w="500332" extrusionOk="0" h="6875253">
                  <a:moveTo>
                    <a:pt y="0" x="0"/>
                  </a:moveTo>
                  <a:lnTo>
                    <a:pt y="0" x="500332"/>
                  </a:lnTo>
                  <a:lnTo>
                    <a:pt y="6875253" x="301925"/>
                  </a:lnTo>
                  <a:lnTo>
                    <a:pt y="6875253" x="0"/>
                  </a:lnTo>
                  <a:lnTo>
                    <a:pt y="0" x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bIns="45700" rIns="91425" lIns="91425" tIns="45700" anchor="ctr" anchorCtr="0">
              <a:noAutofit/>
            </a:bodyPr>
            <a:lstStyle/>
            <a:p/>
          </p:txBody>
        </p:sp>
      </p:grpSp>
      <p:grpSp>
        <p:nvGrpSpPr>
          <p:cNvPr id="65" name="Shape 65"/>
          <p:cNvGrpSpPr/>
          <p:nvPr/>
        </p:nvGrpSpPr>
        <p:grpSpPr>
          <a:xfrm flipH="1">
            <a:off y="0" x="8494493"/>
            <a:ext cy="5144627" cx="649180"/>
            <a:chOff y="-1438" x="0"/>
            <a:chExt cy="6859503" cx="649180"/>
          </a:xfrm>
        </p:grpSpPr>
        <p:sp>
          <p:nvSpPr>
            <p:cNvPr id="66" name="Shape 66"/>
            <p:cNvSpPr/>
            <p:nvPr/>
          </p:nvSpPr>
          <p:spPr>
            <a:xfrm>
              <a:off y="-1438" x="0"/>
              <a:ext cy="6858065" cx="649180"/>
            </a:xfrm>
            <a:custGeom>
              <a:pathLst>
                <a:path w="500332" extrusionOk="0" h="6875253">
                  <a:moveTo>
                    <a:pt y="0" x="0"/>
                  </a:moveTo>
                  <a:lnTo>
                    <a:pt y="0" x="500332"/>
                  </a:lnTo>
                  <a:lnTo>
                    <a:pt y="6875253" x="301925"/>
                  </a:lnTo>
                  <a:lnTo>
                    <a:pt y="6875253" x="0"/>
                  </a:lnTo>
                  <a:lnTo>
                    <a:pt y="0" x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bIns="45700" rIns="91425" lIns="91425" tIns="45700" anchor="ctr" anchorCtr="0">
              <a:noAutofit/>
            </a:bodyPr>
            <a:lstStyle/>
            <a:p/>
          </p:txBody>
        </p:sp>
        <p:sp>
          <p:nvSpPr>
            <p:cNvPr id="67" name="Shape 67"/>
            <p:cNvSpPr/>
            <p:nvPr/>
          </p:nvSpPr>
          <p:spPr>
            <a:xfrm>
              <a:off y="0" x="0"/>
              <a:ext cy="6858065" cx="500331"/>
            </a:xfrm>
            <a:custGeom>
              <a:pathLst>
                <a:path w="500332" extrusionOk="0" h="6875253">
                  <a:moveTo>
                    <a:pt y="0" x="0"/>
                  </a:moveTo>
                  <a:lnTo>
                    <a:pt y="0" x="500332"/>
                  </a:lnTo>
                  <a:lnTo>
                    <a:pt y="6875253" x="301925"/>
                  </a:lnTo>
                  <a:lnTo>
                    <a:pt y="6875253" x="0"/>
                  </a:lnTo>
                  <a:lnTo>
                    <a:pt y="0" x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bIns="45700" rIns="91425" lIns="91425" tIns="45700" anchor="ctr" anchorCtr="0">
              <a:noAutofit/>
            </a:bodyPr>
            <a:lstStyle/>
            <a:p/>
          </p:txBody>
        </p:sp>
      </p:grpSp>
      <p:sp>
        <p:nvSpPr>
          <p:cNvPr id="68" name="Shape 68"/>
          <p:cNvSpPr/>
          <p:nvPr/>
        </p:nvSpPr>
        <p:spPr>
          <a:xfrm>
            <a:off y="4743450" x="0"/>
            <a:ext cy="401099" cx="9144000"/>
          </a:xfrm>
          <a:prstGeom prst="rect">
            <a:avLst/>
          </a:prstGeom>
          <a:solidFill>
            <a:schemeClr val="dk1">
              <a:alpha val="14901"/>
            </a:scheme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2.xml" Type="http://schemas.openxmlformats.org/officeDocument/2006/relationships/slideLayout" Id="rId2"/><Relationship Target="../slideLayouts/slideLayout1.xml" Type="http://schemas.openxmlformats.org/officeDocument/2006/relationships/slideLayout" Id="rId1"/><Relationship Target="../slideLayouts/slideLayout4.xml" Type="http://schemas.openxmlformats.org/officeDocument/2006/relationships/slideLayout" Id="rId4"/><Relationship Target="../slideLayouts/slideLayout3.xml" Type="http://schemas.openxmlformats.org/officeDocument/2006/relationships/slideLayout" Id="rId3"/><Relationship Target="../slideLayouts/slideLayout6.xml" Type="http://schemas.openxmlformats.org/officeDocument/2006/relationships/slideLayout" Id="rId6"/><Relationship Target="../slideLayouts/slideLayout5.xml" Type="http://schemas.openxmlformats.org/officeDocument/2006/relationships/slideLayout" Id="rId5"/><Relationship Target="../theme/theme3.xml" Type="http://schemas.openxmlformats.org/officeDocument/2006/relationships/theme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gradFill>
          <a:gsLst>
            <a:gs pos="0">
              <a:schemeClr val="dk2"/>
            </a:gs>
            <a:gs pos="100000">
              <a:schemeClr val="dk1"/>
            </a:gs>
          </a:gsLst>
          <a:path path="circle">
            <a:fillToRect t="50%" b="50%" r="50%" l="50%"/>
          </a:path>
          <a:tileRect/>
        </a:grad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marL="0">
              <a:buClr>
                <a:schemeClr val="lt2"/>
              </a:buClr>
              <a:buSzPct val="100000"/>
              <a:buFont typeface="Trebuchet MS"/>
              <a:buNone/>
              <a:defRPr b="1" sz="360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228600" marL="0">
              <a:buClr>
                <a:schemeClr val="lt2"/>
              </a:buClr>
              <a:buSzPct val="100000"/>
              <a:buFont typeface="Trebuchet MS"/>
              <a:buNone/>
              <a:defRPr b="1" sz="360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228600" marL="0">
              <a:buClr>
                <a:schemeClr val="lt2"/>
              </a:buClr>
              <a:buSzPct val="100000"/>
              <a:buFont typeface="Trebuchet MS"/>
              <a:buNone/>
              <a:defRPr b="1" sz="360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228600" marL="0">
              <a:buClr>
                <a:schemeClr val="lt2"/>
              </a:buClr>
              <a:buSzPct val="100000"/>
              <a:buFont typeface="Trebuchet MS"/>
              <a:buNone/>
              <a:defRPr b="1" sz="360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228600" marL="0">
              <a:buClr>
                <a:schemeClr val="lt2"/>
              </a:buClr>
              <a:buSzPct val="100000"/>
              <a:buFont typeface="Trebuchet MS"/>
              <a:buNone/>
              <a:defRPr b="1" sz="360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228600" marL="0">
              <a:buClr>
                <a:schemeClr val="lt2"/>
              </a:buClr>
              <a:buSzPct val="100000"/>
              <a:buFont typeface="Trebuchet MS"/>
              <a:buNone/>
              <a:defRPr b="1" sz="360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228600" marL="0">
              <a:buClr>
                <a:schemeClr val="lt2"/>
              </a:buClr>
              <a:buSzPct val="100000"/>
              <a:buFont typeface="Trebuchet MS"/>
              <a:buNone/>
              <a:defRPr b="1" sz="360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228600" marL="0">
              <a:buClr>
                <a:schemeClr val="lt2"/>
              </a:buClr>
              <a:buSzPct val="100000"/>
              <a:buFont typeface="Trebuchet MS"/>
              <a:buNone/>
              <a:defRPr b="1" sz="360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228600" marL="0">
              <a:buClr>
                <a:schemeClr val="lt2"/>
              </a:buClr>
              <a:buSzPct val="100000"/>
              <a:buFont typeface="Trebuchet MS"/>
              <a:buNone/>
              <a:defRPr b="1" sz="360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indent="-152400" marL="342900">
              <a:spcBef>
                <a:spcPts val="600"/>
              </a:spcBef>
              <a:buClr>
                <a:schemeClr val="lt1"/>
              </a:buClr>
              <a:buSzPct val="100000"/>
              <a:buFont typeface="Trebuchet MS"/>
              <a:defRPr sz="30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133350" marL="742950">
              <a:spcBef>
                <a:spcPts val="480"/>
              </a:spcBef>
              <a:buClr>
                <a:schemeClr val="lt1"/>
              </a:buClr>
              <a:buSzPct val="100000"/>
              <a:buFont typeface="Trebuchet MS"/>
              <a:defRPr sz="2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76200" marL="1143000">
              <a:spcBef>
                <a:spcPts val="480"/>
              </a:spcBef>
              <a:buClr>
                <a:schemeClr val="lt1"/>
              </a:buClr>
              <a:buSzPct val="100000"/>
              <a:buFont typeface="Trebuchet MS"/>
              <a:defRPr sz="2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114300" marL="1600200">
              <a:spcBef>
                <a:spcPts val="360"/>
              </a:spcBef>
              <a:buClr>
                <a:schemeClr val="lt1"/>
              </a:buClr>
              <a:buSzPct val="100000"/>
              <a:buFont typeface="Trebuchet MS"/>
              <a:def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114300" marL="2057400">
              <a:spcBef>
                <a:spcPts val="360"/>
              </a:spcBef>
              <a:buClr>
                <a:schemeClr val="lt1"/>
              </a:buClr>
              <a:buSzPct val="100000"/>
              <a:buFont typeface="Trebuchet MS"/>
              <a:def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114300" marL="2514600">
              <a:spcBef>
                <a:spcPts val="360"/>
              </a:spcBef>
              <a:buClr>
                <a:schemeClr val="lt1"/>
              </a:buClr>
              <a:buSzPct val="100000"/>
              <a:buFont typeface="Trebuchet MS"/>
              <a:def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114300" marL="2971800">
              <a:spcBef>
                <a:spcPts val="360"/>
              </a:spcBef>
              <a:buClr>
                <a:schemeClr val="lt1"/>
              </a:buClr>
              <a:buSzPct val="100000"/>
              <a:buFont typeface="Trebuchet MS"/>
              <a:def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114300" marL="3429000">
              <a:spcBef>
                <a:spcPts val="360"/>
              </a:spcBef>
              <a:buClr>
                <a:schemeClr val="lt1"/>
              </a:buClr>
              <a:buSzPct val="100000"/>
              <a:buFont typeface="Trebuchet MS"/>
              <a:def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114300" marL="3886200">
              <a:spcBef>
                <a:spcPts val="360"/>
              </a:spcBef>
              <a:buClr>
                <a:schemeClr val="lt1"/>
              </a:buClr>
              <a:buSzPct val="100000"/>
              <a:buFont typeface="Trebuchet MS"/>
              <a:def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9.png" Type="http://schemas.openxmlformats.org/officeDocument/2006/relationships/image" Id="rId3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1.png" Type="http://schemas.openxmlformats.org/officeDocument/2006/relationships/image" Id="rId3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5.png" Type="http://schemas.openxmlformats.org/officeDocument/2006/relationships/image" Id="rId4"/><Relationship Target="https://www.youtube.com/watch?v=ddU8rV7_Qis" Type="http://schemas.openxmlformats.org/officeDocument/2006/relationships/hyperlink" TargetMode="External" Id="rId3"/><Relationship Target="../media/image06.png" Type="http://schemas.openxmlformats.org/officeDocument/2006/relationships/image" Id="rId6"/><Relationship Target="../media/image02.png" Type="http://schemas.openxmlformats.org/officeDocument/2006/relationships/image" Id="rId5"/><Relationship Target="../media/image03.png" Type="http://schemas.openxmlformats.org/officeDocument/2006/relationships/image" Id="rId7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8.png" Type="http://schemas.openxmlformats.org/officeDocument/2006/relationships/image" Id="rId4"/><Relationship Target="../media/image04.png" Type="http://schemas.openxmlformats.org/officeDocument/2006/relationships/image" Id="rId3"/></Relationships>
</file>

<file path=ppt/slides/_rels/slide6.xml.rels><?xml version="1.0" encoding="UTF-8" standalone="yes"?><Relationships xmlns="http://schemas.openxmlformats.org/package/2006/relationships"><Relationship Target="../notesSlides/notesSlide6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7.png" Type="http://schemas.openxmlformats.org/officeDocument/2006/relationships/image" Id="rId4"/><Relationship Target="../media/image00.png" Type="http://schemas.openxmlformats.org/officeDocument/2006/relationships/image" Id="rId3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9" name="Shape 6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pic>
        <p:nvPicPr>
          <p:cNvPr id="70" name="Shape 7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221412" x="2508537"/>
            <a:ext cy="2700675" cx="4126925"/>
          </a:xfrm>
          <a:prstGeom prst="rect">
            <a:avLst/>
          </a:prstGeom>
        </p:spPr>
      </p:pic>
      <p:sp>
        <p:nvSpPr>
          <p:cNvPr id="71" name="Shape 71"/>
          <p:cNvSpPr txBox="1"/>
          <p:nvPr>
            <p:ph type="ctrTitle"/>
          </p:nvPr>
        </p:nvSpPr>
        <p:spPr>
          <a:xfrm>
            <a:off y="265845" x="685800"/>
            <a:ext cy="888000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sz="2400" lang="nl"/>
              <a:t>Is China nummer 1 in de wereld met hun mensenrechten?</a:t>
            </a:r>
          </a:p>
        </p:txBody>
      </p:sp>
      <p:sp>
        <p:nvSpPr>
          <p:cNvPr id="72" name="Shape 72"/>
          <p:cNvSpPr txBox="1"/>
          <p:nvPr>
            <p:ph idx="1" type="subTitle"/>
          </p:nvPr>
        </p:nvSpPr>
        <p:spPr>
          <a:xfrm>
            <a:off y="4370100" x="685800"/>
            <a:ext cy="658500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sz="1800" lang="nl"/>
              <a:t>Gemaakt door: Kas, Teun, Nic-Kee en Lucas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6" name="Shape 7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7" name="Shape 77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nl"/>
              <a:t>Inhoudsopgave</a:t>
            </a:r>
          </a:p>
        </p:txBody>
      </p:sp>
      <p:sp>
        <p:nvSpPr>
          <p:cNvPr id="78" name="Shape 78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sz="1800" lang="nl"/>
              <a:t>- Inleiding: Kas</a:t>
            </a:r>
          </a:p>
          <a:p>
            <a:r>
              <a:t/>
            </a:r>
          </a:p>
          <a:p>
            <a:pPr rtl="0" lvl="0">
              <a:buNone/>
            </a:pPr>
            <a:r>
              <a:rPr sz="1800" lang="nl"/>
              <a:t>- Wat: Teun</a:t>
            </a:r>
          </a:p>
          <a:p>
            <a:r>
              <a:t/>
            </a:r>
          </a:p>
          <a:p>
            <a:pPr rtl="0" lvl="0">
              <a:buNone/>
            </a:pPr>
            <a:r>
              <a:rPr sz="1800" lang="nl"/>
              <a:t>- Waar: Lucas</a:t>
            </a:r>
          </a:p>
          <a:p>
            <a:r>
              <a:t/>
            </a:r>
          </a:p>
          <a:p>
            <a:pPr rtl="0" lvl="0">
              <a:buNone/>
            </a:pPr>
            <a:r>
              <a:rPr sz="1800" lang="nl"/>
              <a:t>- Waarom daar: Nic-Kee</a:t>
            </a:r>
          </a:p>
          <a:p>
            <a:r>
              <a:t/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2" name="Shape 8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3" name="Shape 83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nl"/>
              <a:t>Inleiding</a:t>
            </a:r>
          </a:p>
        </p:txBody>
      </p:sp>
      <p:sp>
        <p:nvSpPr>
          <p:cNvPr id="84" name="Shape 84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sz="1800" lang="nl"/>
              <a:t>Hoofdvraag: is China nummer 1</a:t>
            </a:r>
          </a:p>
          <a:p>
            <a:pPr rtl="0" lvl="0">
              <a:buNone/>
            </a:pPr>
            <a:r>
              <a:rPr sz="1800" lang="nl"/>
              <a:t>met hun mensen rechten.</a:t>
            </a:r>
          </a:p>
          <a:p>
            <a:r>
              <a:t/>
            </a:r>
          </a:p>
          <a:p>
            <a:pPr rtl="0" lvl="0">
              <a:buNone/>
            </a:pPr>
            <a:r>
              <a:rPr sz="1800" lang="nl"/>
              <a:t>Mensenrechten zijn slecht</a:t>
            </a:r>
          </a:p>
          <a:p>
            <a:r>
              <a:t/>
            </a:r>
          </a:p>
          <a:p>
            <a:pPr rtl="0" lvl="0">
              <a:buNone/>
            </a:pPr>
            <a:r>
              <a:rPr sz="1800" lang="nl"/>
              <a:t>Activisten</a:t>
            </a:r>
          </a:p>
          <a:p>
            <a:r>
              <a:t/>
            </a:r>
          </a:p>
          <a:p>
            <a:pPr rtl="0" lvl="0">
              <a:buNone/>
            </a:pPr>
            <a:r>
              <a:rPr sz="1800" lang="nl"/>
              <a:t>Organisaties</a:t>
            </a:r>
          </a:p>
          <a:p>
            <a:r>
              <a:t/>
            </a:r>
          </a:p>
          <a:p>
            <a:r>
              <a:t/>
            </a:r>
          </a:p>
          <a:p>
            <a:r>
              <a:t/>
            </a:r>
          </a:p>
        </p:txBody>
      </p:sp>
      <p:pic>
        <p:nvPicPr>
          <p:cNvPr id="85" name="Shape 8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268537" x="3784800"/>
            <a:ext cy="3588923" cx="5359198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9" name="Shape 8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0" name="Shape 90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nl"/>
              <a:t>Wat?</a:t>
            </a:r>
          </a:p>
        </p:txBody>
      </p:sp>
      <p:sp>
        <p:nvSpPr>
          <p:cNvPr id="91" name="Shape 91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u="sng" sz="1100" lang="nl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https://www.youtube.com/watch?v=ddU8rV7_Qis</a:t>
            </a:r>
          </a:p>
          <a:p>
            <a:r>
              <a:t/>
            </a:r>
          </a:p>
          <a:p>
            <a:pPr rtl="0" lvl="0">
              <a:buNone/>
            </a:pPr>
            <a:r>
              <a:rPr sz="1800" lang="nl"/>
              <a:t>-VN</a:t>
            </a:r>
          </a:p>
          <a:p>
            <a:pPr rtl="0" lvl="0">
              <a:buNone/>
            </a:pPr>
            <a:r>
              <a:rPr sz="1800" lang="nl"/>
              <a:t>-Executies/Martelingen</a:t>
            </a:r>
          </a:p>
          <a:p>
            <a:pPr rtl="0" lvl="0">
              <a:buNone/>
            </a:pPr>
            <a:r>
              <a:rPr sz="1800" lang="nl"/>
              <a:t>-Rechtspraken</a:t>
            </a:r>
          </a:p>
          <a:p>
            <a:pPr rtl="0" lvl="0">
              <a:buNone/>
            </a:pPr>
            <a:r>
              <a:rPr sz="1800" lang="nl"/>
              <a:t>-fabrieken         </a:t>
            </a:r>
          </a:p>
          <a:p>
            <a:pPr rtl="0" lvl="0">
              <a:buNone/>
            </a:pPr>
            <a:r>
              <a:rPr sz="1800" lang="nl"/>
              <a:t>-HRIC</a:t>
            </a:r>
          </a:p>
          <a:p>
            <a:r>
              <a:t/>
            </a:r>
          </a:p>
        </p:txBody>
      </p:sp>
      <p:pic>
        <p:nvPicPr>
          <p:cNvPr id="92" name="Shape 92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426000" x="4444325"/>
            <a:ext cy="2781300" cx="4286250"/>
          </a:xfrm>
          <a:prstGeom prst="rect">
            <a:avLst/>
          </a:prstGeom>
        </p:spPr>
      </p:pic>
      <p:pic>
        <p:nvPicPr>
          <p:cNvPr id="93" name="Shape 93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y="2642075" x="2877175"/>
            <a:ext cy="2283774" cx="1615125"/>
          </a:xfrm>
          <a:prstGeom prst="rect">
            <a:avLst/>
          </a:prstGeom>
        </p:spPr>
      </p:pic>
      <p:pic>
        <p:nvPicPr>
          <p:cNvPr id="94" name="Shape 94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y="3347150" x="4551725"/>
            <a:ext cy="1531674" cx="1716874"/>
          </a:xfrm>
          <a:prstGeom prst="rect">
            <a:avLst/>
          </a:prstGeom>
        </p:spPr>
      </p:pic>
      <p:pic>
        <p:nvPicPr>
          <p:cNvPr id="95" name="Shape 95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y="3347150" x="6328025"/>
            <a:ext cy="1386399" cx="22710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9" name="Shape 9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pic>
        <p:nvPicPr>
          <p:cNvPr id="100" name="Shape 10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0"/>
            <a:ext cy="5590774" cx="9144000"/>
          </a:xfrm>
          <a:prstGeom prst="rect">
            <a:avLst/>
          </a:prstGeom>
        </p:spPr>
      </p:pic>
      <p:sp>
        <p:nvSpPr>
          <p:cNvPr id="101" name="Shape 101"/>
          <p:cNvSpPr txBox="1"/>
          <p:nvPr>
            <p:ph type="title"/>
          </p:nvPr>
        </p:nvSpPr>
        <p:spPr>
          <a:xfrm>
            <a:off y="304453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nl">
                <a:solidFill>
                  <a:schemeClr val="lt1"/>
                </a:solidFill>
              </a:rPr>
              <a:t>Waar?</a:t>
            </a:r>
          </a:p>
        </p:txBody>
      </p:sp>
      <p:sp>
        <p:nvSpPr>
          <p:cNvPr id="102" name="Shape 102"/>
          <p:cNvSpPr txBox="1"/>
          <p:nvPr>
            <p:ph idx="1" type="body"/>
          </p:nvPr>
        </p:nvSpPr>
        <p:spPr>
          <a:xfrm>
            <a:off y="1736400" x="3040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sz="1800" lang="nl"/>
              <a:t>- Zuid-Oosten</a:t>
            </a:r>
          </a:p>
          <a:p>
            <a:r>
              <a:t/>
            </a:r>
          </a:p>
          <a:p>
            <a:pPr rtl="0" lvl="0">
              <a:buNone/>
            </a:pPr>
            <a:r>
              <a:rPr sz="1800" lang="nl"/>
              <a:t>- Huizen om Fabrieken</a:t>
            </a:r>
          </a:p>
          <a:p>
            <a:r>
              <a:t/>
            </a:r>
          </a:p>
          <a:p>
            <a:pPr rtl="0" lvl="0">
              <a:buNone/>
            </a:pPr>
            <a:r>
              <a:rPr sz="1800" lang="nl"/>
              <a:t>- 70 doodstraf</a:t>
            </a:r>
          </a:p>
          <a:p>
            <a:r>
              <a:t/>
            </a:r>
          </a:p>
          <a:p>
            <a:pPr rtl="0" lvl="0">
              <a:buNone/>
            </a:pPr>
            <a:r>
              <a:rPr sz="1800" lang="nl"/>
              <a:t>- Tibet</a:t>
            </a:r>
          </a:p>
          <a:p>
            <a:r>
              <a:t/>
            </a:r>
          </a:p>
          <a:p>
            <a:pPr rtl="0" lvl="0">
              <a:buNone/>
            </a:pPr>
            <a:r>
              <a:rPr sz="1800" lang="nl"/>
              <a:t>- </a:t>
            </a:r>
          </a:p>
          <a:p>
            <a:r>
              <a:t/>
            </a:r>
          </a:p>
        </p:txBody>
      </p:sp>
      <p:pic>
        <p:nvPicPr>
          <p:cNvPr id="103" name="Shape 103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0" x="5176725"/>
            <a:ext cy="2937299" cx="3967274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7" name="Shape 10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8" name="Shape 108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nl"/>
              <a:t>Waarom daar?</a:t>
            </a:r>
          </a:p>
        </p:txBody>
      </p:sp>
      <p:sp>
        <p:nvSpPr>
          <p:cNvPr id="109" name="Shape 109"/>
          <p:cNvSpPr txBox="1"/>
          <p:nvPr>
            <p:ph idx="1" type="body"/>
          </p:nvPr>
        </p:nvSpPr>
        <p:spPr>
          <a:xfrm>
            <a:off y="1063375" x="5800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sz="1800" lang="nl"/>
              <a:t>Minder martelingen</a:t>
            </a:r>
          </a:p>
          <a:p>
            <a:pPr rtl="0" lvl="0">
              <a:buNone/>
            </a:pPr>
            <a:r>
              <a:rPr sz="1800" lang="nl"/>
              <a:t>Strenger gecontroleerd</a:t>
            </a:r>
          </a:p>
          <a:p>
            <a:r>
              <a:t/>
            </a:r>
          </a:p>
          <a:p>
            <a:r>
              <a:t/>
            </a:r>
          </a:p>
          <a:p>
            <a:r>
              <a:t/>
            </a:r>
          </a:p>
          <a:p>
            <a:r>
              <a:t/>
            </a:r>
          </a:p>
        </p:txBody>
      </p:sp>
      <p:pic>
        <p:nvPicPr>
          <p:cNvPr id="110" name="Shape 11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2391525" x="5258950"/>
            <a:ext cy="2751974" cx="3885050"/>
          </a:xfrm>
          <a:prstGeom prst="rect">
            <a:avLst/>
          </a:prstGeom>
        </p:spPr>
      </p:pic>
      <p:pic>
        <p:nvPicPr>
          <p:cNvPr id="111" name="Shape 11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2024400" x="0"/>
            <a:ext cy="3119099" cx="525895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potlight">
  <a:themeElements>
    <a:clrScheme name="Custom 439">
      <a:dk1>
        <a:srgbClr val="000000"/>
      </a:dk1>
      <a:lt1>
        <a:srgbClr val="FFFFFF"/>
      </a:lt1>
      <a:dk2>
        <a:srgbClr val="5C6E95"/>
      </a:dk2>
      <a:lt2>
        <a:srgbClr val="ACB4C2"/>
      </a:lt2>
      <a:accent1>
        <a:srgbClr val="667E50"/>
      </a:accent1>
      <a:accent2>
        <a:srgbClr val="CFBF73"/>
      </a:accent2>
      <a:accent3>
        <a:srgbClr val="8C7C82"/>
      </a:accent3>
      <a:accent4>
        <a:srgbClr val="9ABF87"/>
      </a:accent4>
      <a:accent5>
        <a:srgbClr val="CF9462"/>
      </a:accent5>
      <a:accent6>
        <a:srgbClr val="A25642"/>
      </a:accent6>
      <a:hlink>
        <a:srgbClr val="5173A5"/>
      </a:hlink>
      <a:folHlink>
        <a:srgbClr val="687282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