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https://www.youtube.com/watch?v=ddU8rV7_Qis" Type="http://schemas.openxmlformats.org/officeDocument/2006/relationships/hyperlink" TargetMode="External" Id="rId3"/><Relationship Target="../media/image06.png" Type="http://schemas.openxmlformats.org/officeDocument/2006/relationships/image" Id="rId6"/><Relationship Target="../media/image02.png" Type="http://schemas.openxmlformats.org/officeDocument/2006/relationships/image" Id="rId5"/><Relationship Target="../media/image03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21412" x="2508537"/>
            <a:ext cy="2700675" cx="4126925"/>
          </a:xfrm>
          <a:prstGeom prst="rect">
            <a:avLst/>
          </a:prstGeom>
        </p:spPr>
      </p:pic>
      <p:sp>
        <p:nvSpPr>
          <p:cNvPr id="71" name="Shape 71"/>
          <p:cNvSpPr txBox="1"/>
          <p:nvPr>
            <p:ph type="ctrTitle"/>
          </p:nvPr>
        </p:nvSpPr>
        <p:spPr>
          <a:xfrm>
            <a:off y="265845" x="685800"/>
            <a:ext cy="8880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2400" lang="nl"/>
              <a:t>Is China nummer 1 in de wereld met hun mensenrechten?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y="437010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nl"/>
              <a:t>Gemaakt door: Kas, Teun, Nic-Kee en Lucas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Inhoudsopgave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/>
              <a:t>- Inleiding: Kas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Wat: Teun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Waar: Lucas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Waarom daar: Nic-Kee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Inleiding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/>
              <a:t>Hoofdvraag: is China nummer 1</a:t>
            </a:r>
          </a:p>
          <a:p>
            <a:pPr rtl="0" lvl="0">
              <a:buNone/>
            </a:pPr>
            <a:r>
              <a:rPr sz="1800" lang="nl"/>
              <a:t>met hun mensen rechten.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Mensenrechten zijn slecht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Activisten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Organisaties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8537" x="3784800"/>
            <a:ext cy="3588923" cx="53591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1100" lang="nl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https://www.youtube.com/watch?v=ddU8rV7_Qis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-VN</a:t>
            </a:r>
          </a:p>
          <a:p>
            <a:pPr rtl="0" lvl="0">
              <a:buNone/>
            </a:pPr>
            <a:r>
              <a:rPr sz="1800" lang="nl"/>
              <a:t>-Executies/Martelingen</a:t>
            </a:r>
          </a:p>
          <a:p>
            <a:pPr rtl="0" lvl="0">
              <a:buNone/>
            </a:pPr>
            <a:r>
              <a:rPr sz="1800" lang="nl"/>
              <a:t>-Rechtspraken</a:t>
            </a:r>
          </a:p>
          <a:p>
            <a:pPr rtl="0" lvl="0">
              <a:buNone/>
            </a:pPr>
            <a:r>
              <a:rPr sz="1800" lang="nl"/>
              <a:t>-fabrieken         </a:t>
            </a:r>
          </a:p>
          <a:p>
            <a:pPr rtl="0" lvl="0">
              <a:buNone/>
            </a:pPr>
            <a:r>
              <a:rPr sz="1800" lang="nl"/>
              <a:t>-HRIC</a:t>
            </a:r>
          </a:p>
          <a:p>
            <a:r>
              <a:t/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6000" x="4444325"/>
            <a:ext cy="2781300" cx="4286250"/>
          </a:xfrm>
          <a:prstGeom prst="rect">
            <a:avLst/>
          </a:prstGeom>
        </p:spPr>
      </p:pic>
      <p:pic>
        <p:nvPicPr>
          <p:cNvPr id="93" name="Shape 9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642075" x="2877175"/>
            <a:ext cy="2283774" cx="1615125"/>
          </a:xfrm>
          <a:prstGeom prst="rect">
            <a:avLst/>
          </a:prstGeom>
        </p:spPr>
      </p:pic>
      <p:pic>
        <p:nvPicPr>
          <p:cNvPr id="94" name="Shape 9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347150" x="4551725"/>
            <a:ext cy="1531674" cx="1716874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347150" x="6328025"/>
            <a:ext cy="1386399" cx="2271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590774" cx="9144000"/>
          </a:xfrm>
          <a:prstGeom prst="rect">
            <a:avLst/>
          </a:prstGeom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y="3044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>
                <a:solidFill>
                  <a:schemeClr val="lt1"/>
                </a:solidFill>
              </a:rPr>
              <a:t>Waar?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736400" x="3040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/>
              <a:t>- Zuid-Oosten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Huizen om Fabrieken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- 70 doodstraf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Tibet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</a:t>
            </a:r>
          </a:p>
          <a:p>
            <a:r>
              <a:t/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5176725"/>
            <a:ext cy="2937299" cx="3967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Waarom daar?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063375" x="5800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/>
              <a:t>Minder martelingen</a:t>
            </a:r>
          </a:p>
          <a:p>
            <a:pPr rtl="0" lvl="0">
              <a:buNone/>
            </a:pPr>
            <a:r>
              <a:rPr sz="1800" lang="nl"/>
              <a:t>Strenger gecontroleerd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91525" x="5258950"/>
            <a:ext cy="2751974" cx="3885050"/>
          </a:xfrm>
          <a:prstGeom prst="rect">
            <a:avLst/>
          </a:prstGeom>
        </p:spPr>
      </p:pic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24400" x="0"/>
            <a:ext cy="3119099" cx="52589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